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customXml/itemProps1.xml" ContentType="application/vnd.openxmlformats-officedocument.customXmlProperties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customXml/itemProps2.xml" ContentType="application/vnd.openxmlformats-officedocument.customXmlProperties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9" r:id="rId3"/>
    <p:sldId id="258" r:id="rId4"/>
    <p:sldId id="260" r:id="rId5"/>
    <p:sldId id="261" r:id="rId6"/>
    <p:sldId id="262" r:id="rId7"/>
    <p:sldId id="263" r:id="rId8"/>
    <p:sldId id="264" r:id="rId9"/>
    <p:sldId id="265" r:id="rId10"/>
    <p:sldId id="270" r:id="rId11"/>
    <p:sldId id="267" r:id="rId12"/>
    <p:sldId id="271" r:id="rId13"/>
    <p:sldId id="269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0" d="100"/>
          <a:sy n="100" d="100"/>
        </p:scale>
        <p:origin x="-90" y="-15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customXml" Target="../customXml/item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20" Type="http://schemas.openxmlformats.org/officeDocument/2006/relationships/customXml" Target="../customXml/item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customXml" Target="../customXml/item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D8A9D0-E6B9-42CC-A5CF-8DECC3A235A0}" type="datetimeFigureOut">
              <a:rPr lang="en-US" smtClean="0"/>
              <a:t>3/29/2012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6C59D1-EE2D-4760-842A-9ED08C9966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D8A9D0-E6B9-42CC-A5CF-8DECC3A235A0}" type="datetimeFigureOut">
              <a:rPr lang="en-US" smtClean="0"/>
              <a:t>3/29/2012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6C59D1-EE2D-4760-842A-9ED08C9966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D8A9D0-E6B9-42CC-A5CF-8DECC3A235A0}" type="datetimeFigureOut">
              <a:rPr lang="en-US" smtClean="0"/>
              <a:t>3/29/2012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6C59D1-EE2D-4760-842A-9ED08C9966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D8A9D0-E6B9-42CC-A5CF-8DECC3A235A0}" type="datetimeFigureOut">
              <a:rPr lang="en-US" smtClean="0"/>
              <a:t>3/29/2012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6C59D1-EE2D-4760-842A-9ED08C9966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D8A9D0-E6B9-42CC-A5CF-8DECC3A235A0}" type="datetimeFigureOut">
              <a:rPr lang="en-US" smtClean="0"/>
              <a:t>3/29/2012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6C59D1-EE2D-4760-842A-9ED08C9966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D8A9D0-E6B9-42CC-A5CF-8DECC3A235A0}" type="datetimeFigureOut">
              <a:rPr lang="en-US" smtClean="0"/>
              <a:t>3/29/2012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6C59D1-EE2D-4760-842A-9ED08C9966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D8A9D0-E6B9-42CC-A5CF-8DECC3A235A0}" type="datetimeFigureOut">
              <a:rPr lang="en-US" smtClean="0"/>
              <a:t>3/29/2012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6C59D1-EE2D-4760-842A-9ED08C9966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D8A9D0-E6B9-42CC-A5CF-8DECC3A235A0}" type="datetimeFigureOut">
              <a:rPr lang="en-US" smtClean="0"/>
              <a:t>3/29/2012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6C59D1-EE2D-4760-842A-9ED08C9966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D8A9D0-E6B9-42CC-A5CF-8DECC3A235A0}" type="datetimeFigureOut">
              <a:rPr lang="en-US" smtClean="0"/>
              <a:t>3/29/2012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6C59D1-EE2D-4760-842A-9ED08C9966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D8A9D0-E6B9-42CC-A5CF-8DECC3A235A0}" type="datetimeFigureOut">
              <a:rPr lang="en-US" smtClean="0"/>
              <a:t>3/29/2012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6C59D1-EE2D-4760-842A-9ED08C9966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D8A9D0-E6B9-42CC-A5CF-8DECC3A235A0}" type="datetimeFigureOut">
              <a:rPr lang="en-US" smtClean="0"/>
              <a:t>3/29/2012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6C59D1-EE2D-4760-842A-9ED08C9966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D8A9D0-E6B9-42CC-A5CF-8DECC3A235A0}" type="datetimeFigureOut">
              <a:rPr lang="en-US" smtClean="0"/>
              <a:t>3/29/2012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6C59D1-EE2D-4760-842A-9ED08C99662B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Slide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APHC Resource" ma:contentTypeID="0x010100AF718E17B45EA64183FB06646B487EBC00414479C20549684EBCAA90626BB0744C" ma:contentTypeVersion="22" ma:contentTypeDescription="" ma:contentTypeScope="" ma:versionID="ac9e15d493acd5f70bb6f2ef8080f6ed">
  <xsd:schema xmlns:xsd="http://www.w3.org/2001/XMLSchema" xmlns:xs="http://www.w3.org/2001/XMLSchema" xmlns:p="http://schemas.microsoft.com/office/2006/metadata/properties" xmlns:ns2="e425d0ee-8049-446d-8d36-f3b66895ec60" targetNamespace="http://schemas.microsoft.com/office/2006/metadata/properties" ma:root="true" ma:fieldsID="996dc703e3e04bd463e2407b926c893c" ns2:_="">
    <xsd:import namespace="e425d0ee-8049-446d-8d36-f3b66895ec60"/>
    <xsd:element name="properties">
      <xsd:complexType>
        <xsd:sequence>
          <xsd:element name="documentManagement">
            <xsd:complexType>
              <xsd:all>
                <xsd:element ref="ns2:TaxCatchAll" minOccurs="0"/>
                <xsd:element ref="ns2:TaxCatchAllLabel" minOccurs="0"/>
                <xsd:element ref="ns2:Date_x0020_Published" minOccurs="0"/>
                <xsd:element ref="ns2:Creator" minOccurs="0"/>
                <xsd:element ref="ns2:FOIA" minOccurs="0"/>
                <xsd:element ref="ns2:eac4a34ba22a4cc7ae48cab8351f7636" minOccurs="0"/>
                <xsd:element ref="ns2:g263e59f98f44538844ef412e0d44c2b" minOccurs="0"/>
                <xsd:element ref="ns2:n17d62336a424fea9a5e227f70056a0c" minOccurs="0"/>
                <xsd:element ref="ns2:b92bde77b4d242efa1dc557b6c7a4f78" minOccurs="0"/>
                <xsd:element ref="ns2:a027d7584ca449c6b0efde7e8ec36a9e" minOccurs="0"/>
                <xsd:element ref="ns2:f67ff37bdf094ce98ef406a62a333ef9" minOccurs="0"/>
                <xsd:element ref="ns2:le1ccfbf6d314e9293a47fe757b16fa1" minOccurs="0"/>
                <xsd:element ref="ns2:d007778d471448f8af219ac7f2afa059" minOccurs="0"/>
                <xsd:element ref="ns2:APHCTopic" minOccurs="0"/>
                <xsd:element ref="ns2:SharedWithUser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425d0ee-8049-446d-8d36-f3b66895ec60" elementFormDefault="qualified">
    <xsd:import namespace="http://schemas.microsoft.com/office/2006/documentManagement/types"/>
    <xsd:import namespace="http://schemas.microsoft.com/office/infopath/2007/PartnerControls"/>
    <xsd:element name="TaxCatchAll" ma:index="3" nillable="true" ma:displayName="Taxonomy Catch All Column" ma:hidden="true" ma:list="{42ad423c-24a5-4aeb-ae29-45cb8b02724e}" ma:internalName="TaxCatchAll" ma:showField="CatchAllData" ma:web="e425d0ee-8049-446d-8d36-f3b66895ec60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4" nillable="true" ma:displayName="Taxonomy Catch All Column1" ma:hidden="true" ma:list="{42ad423c-24a5-4aeb-ae29-45cb8b02724e}" ma:internalName="TaxCatchAllLabel" ma:readOnly="true" ma:showField="CatchAllDataLabel" ma:web="e425d0ee-8049-446d-8d36-f3b66895ec60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Date_x0020_Published" ma:index="6" nillable="true" ma:displayName="Date Published" ma:description="Date that a printed resource document was published." ma:format="DateOnly" ma:internalName="Date_x0020_Published">
      <xsd:simpleType>
        <xsd:restriction base="dms:DateTime"/>
      </xsd:simpleType>
    </xsd:element>
    <xsd:element name="Creator" ma:index="7" nillable="true" ma:displayName="Creator" ma:description="Point of Contact for document maintenance and updates. Enter a program name and program office e-mail address if available." ma:internalName="Creator">
      <xsd:simpleType>
        <xsd:restriction base="dms:Text">
          <xsd:maxLength value="255"/>
        </xsd:restriction>
      </xsd:simpleType>
    </xsd:element>
    <xsd:element name="FOIA" ma:index="12" nillable="true" ma:displayName="FOIA" ma:default="0" ma:description="Indicates whether this document is being supplied as part of the Freedom of Information Act." ma:internalName="FOIA">
      <xsd:simpleType>
        <xsd:restriction base="dms:Boolean"/>
      </xsd:simpleType>
    </xsd:element>
    <xsd:element name="eac4a34ba22a4cc7ae48cab8351f7636" ma:index="15" nillable="true" ma:taxonomy="true" ma:internalName="eac4a34ba22a4cc7ae48cab8351f7636" ma:taxonomyFieldName="FileFormat" ma:displayName="File Format" ma:readOnly="false" ma:default="" ma:fieldId="{eac4a34b-a22a-4cc7-ae48-cab8351f7636}" ma:sspId="ef969d4e-f934-4b84-ba52-2aa0263e4f45" ma:termSetId="31a0dc97-93e8-4d92-86b2-9bc74634b4f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g263e59f98f44538844ef412e0d44c2b" ma:index="17" nillable="true" ma:taxonomy="true" ma:internalName="g263e59f98f44538844ef412e0d44c2b" ma:taxonomyFieldName="Publisher" ma:displayName="Publisher" ma:default="" ma:fieldId="{0263e59f-98f4-4538-844e-f412e0d44c2b}" ma:sspId="ef969d4e-f934-4b84-ba52-2aa0263e4f45" ma:termSetId="aab66af6-7faa-4477-bb0e-44dfef80c2ba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n17d62336a424fea9a5e227f70056a0c" ma:index="19" nillable="true" ma:taxonomy="true" ma:internalName="n17d62336a424fea9a5e227f70056a0c" ma:taxonomyFieldName="Audience1" ma:displayName="Audience" ma:default="" ma:fieldId="{717d6233-6a42-4fea-9a5e-227f70056a0c}" ma:taxonomyMulti="true" ma:sspId="ef969d4e-f934-4b84-ba52-2aa0263e4f45" ma:termSetId="25c7e36a-c0b8-4a79-b57c-b976cff4db3c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b92bde77b4d242efa1dc557b6c7a4f78" ma:index="21" nillable="true" ma:taxonomy="true" ma:internalName="b92bde77b4d242efa1dc557b6c7a4f78" ma:taxonomyFieldName="Purpose1" ma:displayName="Purpose" ma:default="" ma:fieldId="{b92bde77-b4d2-42ef-a1dc-557b6c7a4f78}" ma:sspId="ef969d4e-f934-4b84-ba52-2aa0263e4f45" ma:termSetId="83877e9e-03ed-4c6d-83c3-50722baf26c5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a027d7584ca449c6b0efde7e8ec36a9e" ma:index="23" nillable="true" ma:taxonomy="true" ma:internalName="a027d7584ca449c6b0efde7e8ec36a9e" ma:taxonomyFieldName="Series" ma:displayName="Series" ma:default="" ma:fieldId="{a027d758-4ca4-49c6-b0ef-de7e8ec36a9e}" ma:sspId="ef969d4e-f934-4b84-ba52-2aa0263e4f45" ma:termSetId="032bd4d1-4c84-4a0b-af4d-534260fe08e7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f67ff37bdf094ce98ef406a62a333ef9" ma:index="25" nillable="true" ma:taxonomy="true" ma:internalName="f67ff37bdf094ce98ef406a62a333ef9" ma:taxonomyFieldName="Distribution" ma:displayName="Distribution" ma:default="" ma:fieldId="{f67ff37b-df09-4ce9-8ef4-06a62a333ef9}" ma:sspId="ef969d4e-f934-4b84-ba52-2aa0263e4f45" ma:termSetId="0408cb9a-984c-415c-9d34-1a45dc3b1e82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le1ccfbf6d314e9293a47fe757b16fa1" ma:index="26" nillable="true" ma:taxonomy="true" ma:internalName="le1ccfbf6d314e9293a47fe757b16fa1" ma:taxonomyFieldName="APHC_x0020_Subject" ma:displayName="APHC Subject" ma:readOnly="false" ma:default="" ma:fieldId="{5e1ccfbf-6d31-4e92-93a4-7fe757b16fa1}" ma:taxonomyMulti="true" ma:sspId="ef969d4e-f934-4b84-ba52-2aa0263e4f45" ma:termSetId="4a59e886-c487-497c-8bef-4fdf4568f97a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d007778d471448f8af219ac7f2afa059" ma:index="27" nillable="true" ma:taxonomy="true" ma:internalName="d007778d471448f8af219ac7f2afa059" ma:taxonomyFieldName="FOIACategory" ma:displayName="FOIA Category" ma:readOnly="false" ma:default="" ma:fieldId="{d007778d-4714-48f8-af21-9ac7f2afa059}" ma:sspId="ef969d4e-f934-4b84-ba52-2aa0263e4f45" ma:termSetId="abaa2225-d339-4f40-b00a-539bdecd4f80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APHCTopic" ma:index="29" nillable="true" ma:displayName="APHC Topic" ma:format="Dropdown" ma:internalName="APHCTopic">
      <xsd:simpleType>
        <xsd:restriction base="dms:Choice">
          <xsd:enumeration value="Accountability and Readiness"/>
          <xsd:enumeration value="Clinical"/>
          <xsd:enumeration value="Emergency Response"/>
          <xsd:enumeration value="Expanding Operations"/>
          <xsd:enumeration value="Infection Control"/>
          <xsd:enumeration value="Logistics"/>
          <xsd:enumeration value="Modeling and Surveillance"/>
          <xsd:enumeration value="Occupational and Environmental Health"/>
          <xsd:enumeration value="Process Improvement"/>
          <xsd:enumeration value="Remote Work"/>
          <xsd:enumeration value="Research"/>
          <xsd:enumeration value="Screening and Detection"/>
          <xsd:enumeration value="Self-Care"/>
        </xsd:restriction>
      </xsd:simpleType>
    </xsd:element>
    <xsd:element name="SharedWithUsers" ma:index="3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16" ma:displayName="Content Type"/>
        <xsd:element ref="dc:title" minOccurs="0" maxOccurs="1" ma:index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>
  <documentManagement>
    <Date_x0020_Published xmlns="e425d0ee-8049-446d-8d36-f3b66895ec60">2012-03-29T04:00:00+00:00</Date_x0020_Published>
    <FOIA xmlns="e425d0ee-8049-446d-8d36-f3b66895ec60">false</FOIA>
    <Creator xmlns="e425d0ee-8049-446d-8d36-f3b66895ec60">Eileen Resta for Disease Surveillance Program</Creator>
    <a027d7584ca449c6b0efde7e8ec36a9e xmlns="e425d0ee-8049-446d-8d36-f3b66895ec60">
      <Terms xmlns="http://schemas.microsoft.com/office/infopath/2007/PartnerControls">
        <TermInfo xmlns="http://schemas.microsoft.com/office/infopath/2007/PartnerControls">
          <TermName xmlns="http://schemas.microsoft.com/office/infopath/2007/PartnerControls">Not Applicable</TermName>
          <TermId xmlns="http://schemas.microsoft.com/office/infopath/2007/PartnerControls">e91c8f55-8b24-4850-af27-5a47660d2406</TermId>
        </TermInfo>
      </Terms>
    </a027d7584ca449c6b0efde7e8ec36a9e>
    <n17d62336a424fea9a5e227f70056a0c xmlns="e425d0ee-8049-446d-8d36-f3b66895ec60">
      <Terms xmlns="http://schemas.microsoft.com/office/infopath/2007/PartnerControls">
        <TermInfo xmlns="http://schemas.microsoft.com/office/infopath/2007/PartnerControls">
          <TermName xmlns="http://schemas.microsoft.com/office/infopath/2007/PartnerControls">Soldiers and Beneficiaries</TermName>
          <TermId xmlns="http://schemas.microsoft.com/office/infopath/2007/PartnerControls">12fbafe3-4915-4420-b9be-e97434ac0af0</TermId>
        </TermInfo>
      </Terms>
    </n17d62336a424fea9a5e227f70056a0c>
    <eac4a34ba22a4cc7ae48cab8351f7636 xmlns="e425d0ee-8049-446d-8d36-f3b66895ec60">
      <Terms xmlns="http://schemas.microsoft.com/office/infopath/2007/PartnerControls">
        <TermInfo xmlns="http://schemas.microsoft.com/office/infopath/2007/PartnerControls">
          <TermName xmlns="http://schemas.microsoft.com/office/infopath/2007/PartnerControls">MS PowerPoint</TermName>
          <TermId xmlns="http://schemas.microsoft.com/office/infopath/2007/PartnerControls">e62ec504-05a0-4a26-84e5-76d42de513ca</TermId>
        </TermInfo>
      </Terms>
    </eac4a34ba22a4cc7ae48cab8351f7636>
    <b92bde77b4d242efa1dc557b6c7a4f78 xmlns="e425d0ee-8049-446d-8d36-f3b66895ec60">
      <Terms xmlns="http://schemas.microsoft.com/office/infopath/2007/PartnerControls">
        <TermInfo xmlns="http://schemas.microsoft.com/office/infopath/2007/PartnerControls">
          <TermName xmlns="http://schemas.microsoft.com/office/infopath/2007/PartnerControls">Health Information</TermName>
          <TermId xmlns="http://schemas.microsoft.com/office/infopath/2007/PartnerControls">8c424588-e857-43b1-9656-65baf9350cdc</TermId>
        </TermInfo>
      </Terms>
    </b92bde77b4d242efa1dc557b6c7a4f78>
    <le1ccfbf6d314e9293a47fe757b16fa1 xmlns="e425d0ee-8049-446d-8d36-f3b66895ec60">
      <Terms xmlns="http://schemas.microsoft.com/office/infopath/2007/PartnerControls">
        <TermInfo xmlns="http://schemas.microsoft.com/office/infopath/2007/PartnerControls">
          <TermName xmlns="http://schemas.microsoft.com/office/infopath/2007/PartnerControls">Behavioral Health</TermName>
          <TermId xmlns="http://schemas.microsoft.com/office/infopath/2007/PartnerControls">a57dc7d6-a617-4fbf-8df7-b75a34ef06b3</TermId>
        </TermInfo>
        <TermInfo xmlns="http://schemas.microsoft.com/office/infopath/2007/PartnerControls">
          <TermName xmlns="http://schemas.microsoft.com/office/infopath/2007/PartnerControls">Disease Epidemiology</TermName>
          <TermId xmlns="http://schemas.microsoft.com/office/infopath/2007/PartnerControls">3f3cf2ee-099c-434c-b075-d02f9e9b5a10</TermId>
        </TermInfo>
        <TermInfo xmlns="http://schemas.microsoft.com/office/infopath/2007/PartnerControls">
          <TermName xmlns="http://schemas.microsoft.com/office/infopath/2007/PartnerControls">Injury Prevention</TermName>
          <TermId xmlns="http://schemas.microsoft.com/office/infopath/2007/PartnerControls">05f8de4b-a419-4274-b760-ab7702413967</TermId>
        </TermInfo>
      </Terms>
    </le1ccfbf6d314e9293a47fe757b16fa1>
    <d007778d471448f8af219ac7f2afa059 xmlns="e425d0ee-8049-446d-8d36-f3b66895ec60">
      <Terms xmlns="http://schemas.microsoft.com/office/infopath/2007/PartnerControls"/>
    </d007778d471448f8af219ac7f2afa059>
    <g263e59f98f44538844ef412e0d44c2b xmlns="e425d0ee-8049-446d-8d36-f3b66895ec60">
      <Terms xmlns="http://schemas.microsoft.com/office/infopath/2007/PartnerControls">
        <TermInfo xmlns="http://schemas.microsoft.com/office/infopath/2007/PartnerControls">
          <TermName xmlns="http://schemas.microsoft.com/office/infopath/2007/PartnerControls">PHC</TermName>
          <TermId xmlns="http://schemas.microsoft.com/office/infopath/2007/PartnerControls">cbb82d80-acc7-460a-bc7b-734de0f7a8a4</TermId>
        </TermInfo>
      </Terms>
    </g263e59f98f44538844ef412e0d44c2b>
    <f67ff37bdf094ce98ef406a62a333ef9 xmlns="e425d0ee-8049-446d-8d36-f3b66895ec60">
      <Terms xmlns="http://schemas.microsoft.com/office/infopath/2007/PartnerControls">
        <TermInfo xmlns="http://schemas.microsoft.com/office/infopath/2007/PartnerControls">
          <TermName xmlns="http://schemas.microsoft.com/office/infopath/2007/PartnerControls">Unlimited Distribution</TermName>
          <TermId xmlns="http://schemas.microsoft.com/office/infopath/2007/PartnerControls">cebff999-845c-41ca-ad95-d0bac261d81d</TermId>
        </TermInfo>
      </Terms>
    </f67ff37bdf094ce98ef406a62a333ef9>
    <TaxCatchAll xmlns="e425d0ee-8049-446d-8d36-f3b66895ec60">
      <Value>33</Value>
      <Value>15</Value>
      <Value>100</Value>
      <Value>113</Value>
      <Value>59</Value>
      <Value>92</Value>
      <Value>21</Value>
      <Value>105</Value>
      <Value>104</Value>
    </TaxCatchAll>
    <APHCTopic xmlns="e425d0ee-8049-446d-8d36-f3b66895ec60" xsi:nil="true"/>
  </documentManagement>
</p:properties>
</file>

<file path=customXml/itemProps1.xml><?xml version="1.0" encoding="utf-8"?>
<ds:datastoreItem xmlns:ds="http://schemas.openxmlformats.org/officeDocument/2006/customXml" ds:itemID="{12BA72F5-269A-4808-9103-1B67E5B24434}"/>
</file>

<file path=customXml/itemProps2.xml><?xml version="1.0" encoding="utf-8"?>
<ds:datastoreItem xmlns:ds="http://schemas.openxmlformats.org/officeDocument/2006/customXml" ds:itemID="{DFEE320E-D621-4F51-A6D6-A65FC6870990}"/>
</file>

<file path=customXml/itemProps3.xml><?xml version="1.0" encoding="utf-8"?>
<ds:datastoreItem xmlns:ds="http://schemas.openxmlformats.org/officeDocument/2006/customXml" ds:itemID="{4A04802E-EE25-4433-BE4F-885DAD31B204}"/>
</file>

<file path=docProps/app.xml><?xml version="1.0" encoding="utf-8"?>
<Properties xmlns="http://schemas.openxmlformats.org/officeDocument/2006/extended-properties" xmlns:vt="http://schemas.openxmlformats.org/officeDocument/2006/docPropsVTypes">
  <TotalTime>13</TotalTime>
  <Words>0</Words>
  <Application>Microsoft Office PowerPoint</Application>
  <PresentationFormat>On-screen Show (4:3)</PresentationFormat>
  <Paragraphs>0</Paragraphs>
  <Slides>13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</vt:vector>
  </TitlesOfParts>
  <Company>US Army CHPPM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Anabolic Steroids</dc:title>
  <dc:creator>Eileen.Resta</dc:creator>
  <cp:lastModifiedBy>Eileen.Resta</cp:lastModifiedBy>
  <cp:revision>3</cp:revision>
  <dcterms:created xsi:type="dcterms:W3CDTF">2012-03-29T20:44:05Z</dcterms:created>
  <dcterms:modified xsi:type="dcterms:W3CDTF">2012-03-29T20:57:50Z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0x010100AF718E17B45EA64183FB06646B487EBC00414479C20549684EBCAA90626BB0744C</vt:lpwstr>
  </property>
  <property fmtid="{D5CDD505-2E9C-101B-9397-08002B2CF9AE}" pid="3" name="Audience1">
    <vt:lpwstr>15;#Soldiers and Beneficiaries|12fbafe3-4915-4420-b9be-e97434ac0af0</vt:lpwstr>
  </property>
  <property fmtid="{D5CDD505-2E9C-101B-9397-08002B2CF9AE}" pid="4" name="Purpose1">
    <vt:lpwstr>113;#Health Information|8c424588-e857-43b1-9656-65baf9350cdc</vt:lpwstr>
  </property>
  <property fmtid="{D5CDD505-2E9C-101B-9397-08002B2CF9AE}" pid="5" name="Order">
    <vt:r8>116800</vt:r8>
  </property>
  <property fmtid="{D5CDD505-2E9C-101B-9397-08002B2CF9AE}" pid="6" name="Distribution">
    <vt:lpwstr>59;#Unlimited Distribution|cebff999-845c-41ca-ad95-d0bac261d81d</vt:lpwstr>
  </property>
  <property fmtid="{D5CDD505-2E9C-101B-9397-08002B2CF9AE}" pid="7" name="Series">
    <vt:lpwstr>92;#Not Applicable|e91c8f55-8b24-4850-af27-5a47660d2406</vt:lpwstr>
  </property>
  <property fmtid="{D5CDD505-2E9C-101B-9397-08002B2CF9AE}" pid="8" name="APHC Subject">
    <vt:lpwstr>105;#Behavioral Health|a57dc7d6-a617-4fbf-8df7-b75a34ef06b3;#33;#Disease Epidemiology|3f3cf2ee-099c-434c-b075-d02f9e9b5a10;#104;#Injury Prevention|05f8de4b-a419-4274-b760-ab7702413967</vt:lpwstr>
  </property>
  <property fmtid="{D5CDD505-2E9C-101B-9397-08002B2CF9AE}" pid="9" name="Publisher">
    <vt:lpwstr>21;#PHC|cbb82d80-acc7-460a-bc7b-734de0f7a8a4</vt:lpwstr>
  </property>
  <property fmtid="{D5CDD505-2E9C-101B-9397-08002B2CF9AE}" pid="10" name="FileFormat">
    <vt:lpwstr>100;#MS PowerPoint|e62ec504-05a0-4a26-84e5-76d42de513ca</vt:lpwstr>
  </property>
  <property fmtid="{D5CDD505-2E9C-101B-9397-08002B2CF9AE}" pid="11" name="FOIACategory">
    <vt:lpwstr/>
  </property>
</Properties>
</file>